
<file path=[Content_Types].xml><?xml version="1.0" encoding="utf-8"?>
<Types xmlns="http://schemas.openxmlformats.org/package/2006/content-types">
  <Default Extension="bmp" ContentType="image/bmp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4"/>
  </p:sldMasterIdLst>
  <p:notesMasterIdLst>
    <p:notesMasterId r:id="rId17"/>
  </p:notesMasterIdLst>
  <p:sldIdLst>
    <p:sldId id="256" r:id="rId5"/>
    <p:sldId id="497" r:id="rId6"/>
    <p:sldId id="479" r:id="rId7"/>
    <p:sldId id="540" r:id="rId8"/>
    <p:sldId id="541" r:id="rId9"/>
    <p:sldId id="535" r:id="rId10"/>
    <p:sldId id="539" r:id="rId11"/>
    <p:sldId id="546" r:id="rId12"/>
    <p:sldId id="549" r:id="rId13"/>
    <p:sldId id="538" r:id="rId14"/>
    <p:sldId id="547" r:id="rId15"/>
    <p:sldId id="55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B992B7-C895-415E-B798-2DFFD3CCC606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C036AB57-58E3-491E-AFE7-8C762FDF05EB}">
      <dgm:prSet phldrT="[Text]"/>
      <dgm:spPr/>
      <dgm:t>
        <a:bodyPr/>
        <a:lstStyle/>
        <a:p>
          <a:r>
            <a:rPr lang="en-US" dirty="0"/>
            <a:t>SRL</a:t>
          </a:r>
        </a:p>
      </dgm:t>
    </dgm:pt>
    <dgm:pt modelId="{D681C2E2-CEA8-49CE-9832-DF9418152D4D}" type="parTrans" cxnId="{4F2318F7-E3B5-43E4-ADCF-2A3993F86ED4}">
      <dgm:prSet/>
      <dgm:spPr/>
      <dgm:t>
        <a:bodyPr/>
        <a:lstStyle/>
        <a:p>
          <a:endParaRPr lang="en-US"/>
        </a:p>
      </dgm:t>
    </dgm:pt>
    <dgm:pt modelId="{9EE1761D-3067-43C7-8581-786518387F04}" type="sibTrans" cxnId="{4F2318F7-E3B5-43E4-ADCF-2A3993F86ED4}">
      <dgm:prSet/>
      <dgm:spPr/>
      <dgm:t>
        <a:bodyPr/>
        <a:lstStyle/>
        <a:p>
          <a:endParaRPr lang="en-US"/>
        </a:p>
      </dgm:t>
    </dgm:pt>
    <dgm:pt modelId="{1BDF4760-74BF-4FA4-8219-50ADE25E2A31}">
      <dgm:prSet/>
      <dgm:spPr/>
      <dgm:t>
        <a:bodyPr/>
        <a:lstStyle/>
        <a:p>
          <a:pPr rtl="0"/>
          <a:r>
            <a:rPr lang="en-US" dirty="0"/>
            <a:t>Legal Jargon</a:t>
          </a:r>
        </a:p>
      </dgm:t>
    </dgm:pt>
    <dgm:pt modelId="{CA0ABF36-62C3-4876-9D48-8BD441DFC968}" type="parTrans" cxnId="{FC4AC8C0-0210-4571-AD7A-61B355AFA9A6}">
      <dgm:prSet/>
      <dgm:spPr/>
      <dgm:t>
        <a:bodyPr/>
        <a:lstStyle/>
        <a:p>
          <a:endParaRPr lang="en-US"/>
        </a:p>
      </dgm:t>
    </dgm:pt>
    <dgm:pt modelId="{4DDF0C4F-421E-45B6-8615-7EB62535F2FF}" type="sibTrans" cxnId="{FC4AC8C0-0210-4571-AD7A-61B355AFA9A6}">
      <dgm:prSet/>
      <dgm:spPr/>
      <dgm:t>
        <a:bodyPr/>
        <a:lstStyle/>
        <a:p>
          <a:endParaRPr lang="en-US"/>
        </a:p>
      </dgm:t>
    </dgm:pt>
    <dgm:pt modelId="{A14A09F9-79BF-4858-B546-38F69A392F79}">
      <dgm:prSet/>
      <dgm:spPr/>
      <dgm:t>
        <a:bodyPr/>
        <a:lstStyle/>
        <a:p>
          <a:pPr rtl="0"/>
          <a:r>
            <a:rPr lang="en-US" dirty="0"/>
            <a:t>Complicated Procedures</a:t>
          </a:r>
        </a:p>
      </dgm:t>
    </dgm:pt>
    <dgm:pt modelId="{3AB79288-4E23-4C00-A58B-E129D453E5D1}" type="parTrans" cxnId="{697AA96F-6070-4AC3-99C7-162715F5C8F2}">
      <dgm:prSet/>
      <dgm:spPr/>
      <dgm:t>
        <a:bodyPr/>
        <a:lstStyle/>
        <a:p>
          <a:endParaRPr lang="en-US"/>
        </a:p>
      </dgm:t>
    </dgm:pt>
    <dgm:pt modelId="{59B2CD9F-6120-42E6-A38B-B46828067086}" type="sibTrans" cxnId="{697AA96F-6070-4AC3-99C7-162715F5C8F2}">
      <dgm:prSet/>
      <dgm:spPr/>
      <dgm:t>
        <a:bodyPr/>
        <a:lstStyle/>
        <a:p>
          <a:endParaRPr lang="en-US"/>
        </a:p>
      </dgm:t>
    </dgm:pt>
    <dgm:pt modelId="{9F99089B-EB35-4DDF-A94C-2282CE94D9B8}">
      <dgm:prSet/>
      <dgm:spPr/>
      <dgm:t>
        <a:bodyPr/>
        <a:lstStyle/>
        <a:p>
          <a:pPr rtl="0"/>
          <a:r>
            <a:rPr lang="en-US" dirty="0"/>
            <a:t>Confusing Forms</a:t>
          </a:r>
        </a:p>
      </dgm:t>
    </dgm:pt>
    <dgm:pt modelId="{E8B4A299-5B63-483A-91D5-3D9C5C7B81D3}" type="parTrans" cxnId="{5F9F9384-2B00-4173-AAA6-53945B0DC3DE}">
      <dgm:prSet/>
      <dgm:spPr/>
      <dgm:t>
        <a:bodyPr/>
        <a:lstStyle/>
        <a:p>
          <a:endParaRPr lang="en-US"/>
        </a:p>
      </dgm:t>
    </dgm:pt>
    <dgm:pt modelId="{BBB81EA4-E94F-4EA4-A291-BC7794DFE3CC}" type="sibTrans" cxnId="{5F9F9384-2B00-4173-AAA6-53945B0DC3DE}">
      <dgm:prSet/>
      <dgm:spPr/>
      <dgm:t>
        <a:bodyPr/>
        <a:lstStyle/>
        <a:p>
          <a:endParaRPr lang="en-US"/>
        </a:p>
      </dgm:t>
    </dgm:pt>
    <dgm:pt modelId="{7FC6DC4B-3B69-460A-879B-CA333B210874}">
      <dgm:prSet/>
      <dgm:spPr/>
      <dgm:t>
        <a:bodyPr/>
        <a:lstStyle/>
        <a:p>
          <a:pPr rtl="0"/>
          <a:r>
            <a:rPr lang="en-US" dirty="0"/>
            <a:t>Opposing Counsel</a:t>
          </a:r>
        </a:p>
      </dgm:t>
    </dgm:pt>
    <dgm:pt modelId="{65DF1127-F641-414A-86C7-FE979A7D6A42}" type="parTrans" cxnId="{1C79E9A0-EC10-4FAC-A2F2-84D18C5A10DC}">
      <dgm:prSet/>
      <dgm:spPr/>
      <dgm:t>
        <a:bodyPr/>
        <a:lstStyle/>
        <a:p>
          <a:endParaRPr lang="en-US"/>
        </a:p>
      </dgm:t>
    </dgm:pt>
    <dgm:pt modelId="{B01903D8-0820-4F58-BAA6-3187F68AA3F5}" type="sibTrans" cxnId="{1C79E9A0-EC10-4FAC-A2F2-84D18C5A10DC}">
      <dgm:prSet/>
      <dgm:spPr/>
      <dgm:t>
        <a:bodyPr/>
        <a:lstStyle/>
        <a:p>
          <a:endParaRPr lang="en-US"/>
        </a:p>
      </dgm:t>
    </dgm:pt>
    <dgm:pt modelId="{0953B871-6C3E-4CE3-810D-3E32626A108C}">
      <dgm:prSet phldrT="[Text]"/>
      <dgm:spPr/>
      <dgm:t>
        <a:bodyPr/>
        <a:lstStyle/>
        <a:p>
          <a:endParaRPr lang="en-US" dirty="0"/>
        </a:p>
      </dgm:t>
    </dgm:pt>
    <dgm:pt modelId="{5AF642F2-163F-42F7-9705-5ED6C2F514E6}" type="parTrans" cxnId="{1113ADB5-D4B9-4D3C-9F8C-E7BFD2C89082}">
      <dgm:prSet/>
      <dgm:spPr/>
      <dgm:t>
        <a:bodyPr/>
        <a:lstStyle/>
        <a:p>
          <a:endParaRPr lang="en-US"/>
        </a:p>
      </dgm:t>
    </dgm:pt>
    <dgm:pt modelId="{453F03F9-A534-4E6B-830A-B38D3EC98E5C}" type="sibTrans" cxnId="{1113ADB5-D4B9-4D3C-9F8C-E7BFD2C89082}">
      <dgm:prSet/>
      <dgm:spPr/>
      <dgm:t>
        <a:bodyPr/>
        <a:lstStyle/>
        <a:p>
          <a:endParaRPr lang="en-US"/>
        </a:p>
      </dgm:t>
    </dgm:pt>
    <dgm:pt modelId="{D3F382C7-CF11-4C17-8E78-DBC11F9B64A8}">
      <dgm:prSet phldrT="[Text]"/>
      <dgm:spPr/>
      <dgm:t>
        <a:bodyPr/>
        <a:lstStyle/>
        <a:p>
          <a:r>
            <a:rPr lang="en-US" dirty="0"/>
            <a:t>Crowded Courtrooms</a:t>
          </a:r>
        </a:p>
      </dgm:t>
    </dgm:pt>
    <dgm:pt modelId="{6E8D768B-C85C-40FA-94BB-35DD8E4398E5}" type="parTrans" cxnId="{17ACF6F9-C962-4199-8083-8A36D02291B5}">
      <dgm:prSet/>
      <dgm:spPr/>
      <dgm:t>
        <a:bodyPr/>
        <a:lstStyle/>
        <a:p>
          <a:endParaRPr lang="en-US"/>
        </a:p>
      </dgm:t>
    </dgm:pt>
    <dgm:pt modelId="{4B303927-6F13-4186-BE72-1C9847ABC389}" type="sibTrans" cxnId="{17ACF6F9-C962-4199-8083-8A36D02291B5}">
      <dgm:prSet/>
      <dgm:spPr/>
      <dgm:t>
        <a:bodyPr/>
        <a:lstStyle/>
        <a:p>
          <a:endParaRPr lang="en-US"/>
        </a:p>
      </dgm:t>
    </dgm:pt>
    <dgm:pt modelId="{83A9ACE2-9C8F-4E94-9291-543DDDBB5D10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/>
            <a:t>High Stakes Conflicts</a:t>
          </a:r>
        </a:p>
      </dgm:t>
    </dgm:pt>
    <dgm:pt modelId="{AD63B7BC-BC2E-4677-95F2-4515E6871437}" type="parTrans" cxnId="{C4D89CAB-6FFE-42F5-A82B-F08EADEED292}">
      <dgm:prSet/>
      <dgm:spPr>
        <a:solidFill>
          <a:schemeClr val="accent1"/>
        </a:solidFill>
      </dgm:spPr>
      <dgm:t>
        <a:bodyPr/>
        <a:lstStyle/>
        <a:p>
          <a:endParaRPr lang="en-US"/>
        </a:p>
      </dgm:t>
    </dgm:pt>
    <dgm:pt modelId="{BBEC5D40-BE44-4F74-BE93-859483B91E98}" type="sibTrans" cxnId="{C4D89CAB-6FFE-42F5-A82B-F08EADEED292}">
      <dgm:prSet/>
      <dgm:spPr/>
      <dgm:t>
        <a:bodyPr/>
        <a:lstStyle/>
        <a:p>
          <a:endParaRPr lang="en-US"/>
        </a:p>
      </dgm:t>
    </dgm:pt>
    <dgm:pt modelId="{4461D02E-CB37-4579-B447-AAF0E5A8E8F0}" type="pres">
      <dgm:prSet presAssocID="{84B992B7-C895-415E-B798-2DFFD3CCC60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BC49014-8514-4B01-8C84-DD2754C605B7}" type="pres">
      <dgm:prSet presAssocID="{C036AB57-58E3-491E-AFE7-8C762FDF05EB}" presName="centerShape" presStyleLbl="node0" presStyleIdx="0" presStyleCnt="1"/>
      <dgm:spPr/>
    </dgm:pt>
    <dgm:pt modelId="{C7847687-0FEA-4552-B031-69340F154EAD}" type="pres">
      <dgm:prSet presAssocID="{CA0ABF36-62C3-4876-9D48-8BD441DFC968}" presName="parTrans" presStyleLbl="bgSibTrans2D1" presStyleIdx="0" presStyleCnt="6"/>
      <dgm:spPr/>
    </dgm:pt>
    <dgm:pt modelId="{F1B2DC93-8D1C-4889-8022-2444EC937E02}" type="pres">
      <dgm:prSet presAssocID="{1BDF4760-74BF-4FA4-8219-50ADE25E2A31}" presName="node" presStyleLbl="node1" presStyleIdx="0" presStyleCnt="6">
        <dgm:presLayoutVars>
          <dgm:bulletEnabled val="1"/>
        </dgm:presLayoutVars>
      </dgm:prSet>
      <dgm:spPr/>
    </dgm:pt>
    <dgm:pt modelId="{DB0C2A50-086B-471D-9E3E-464F9020484D}" type="pres">
      <dgm:prSet presAssocID="{3AB79288-4E23-4C00-A58B-E129D453E5D1}" presName="parTrans" presStyleLbl="bgSibTrans2D1" presStyleIdx="1" presStyleCnt="6"/>
      <dgm:spPr/>
    </dgm:pt>
    <dgm:pt modelId="{68AF5E51-DD04-44BF-84C3-3CFA5304C703}" type="pres">
      <dgm:prSet presAssocID="{A14A09F9-79BF-4858-B546-38F69A392F79}" presName="node" presStyleLbl="node1" presStyleIdx="1" presStyleCnt="6">
        <dgm:presLayoutVars>
          <dgm:bulletEnabled val="1"/>
        </dgm:presLayoutVars>
      </dgm:prSet>
      <dgm:spPr/>
    </dgm:pt>
    <dgm:pt modelId="{F68F3C92-73AC-41C2-9061-9B3DFE019D13}" type="pres">
      <dgm:prSet presAssocID="{E8B4A299-5B63-483A-91D5-3D9C5C7B81D3}" presName="parTrans" presStyleLbl="bgSibTrans2D1" presStyleIdx="2" presStyleCnt="6"/>
      <dgm:spPr/>
    </dgm:pt>
    <dgm:pt modelId="{ACDD9DB8-37AD-4C72-9D9C-EF28674DA814}" type="pres">
      <dgm:prSet presAssocID="{9F99089B-EB35-4DDF-A94C-2282CE94D9B8}" presName="node" presStyleLbl="node1" presStyleIdx="2" presStyleCnt="6">
        <dgm:presLayoutVars>
          <dgm:bulletEnabled val="1"/>
        </dgm:presLayoutVars>
      </dgm:prSet>
      <dgm:spPr/>
    </dgm:pt>
    <dgm:pt modelId="{B817ED32-3F62-4564-BA98-C64E438D6BE6}" type="pres">
      <dgm:prSet presAssocID="{65DF1127-F641-414A-86C7-FE979A7D6A42}" presName="parTrans" presStyleLbl="bgSibTrans2D1" presStyleIdx="3" presStyleCnt="6"/>
      <dgm:spPr/>
    </dgm:pt>
    <dgm:pt modelId="{CCA4A312-1E41-46F9-9BCC-A1BBC5CDDF8B}" type="pres">
      <dgm:prSet presAssocID="{7FC6DC4B-3B69-460A-879B-CA333B210874}" presName="node" presStyleLbl="node1" presStyleIdx="3" presStyleCnt="6">
        <dgm:presLayoutVars>
          <dgm:bulletEnabled val="1"/>
        </dgm:presLayoutVars>
      </dgm:prSet>
      <dgm:spPr/>
    </dgm:pt>
    <dgm:pt modelId="{02096455-5E3A-4758-8DB9-B2DFF7614391}" type="pres">
      <dgm:prSet presAssocID="{6E8D768B-C85C-40FA-94BB-35DD8E4398E5}" presName="parTrans" presStyleLbl="bgSibTrans2D1" presStyleIdx="4" presStyleCnt="6"/>
      <dgm:spPr/>
    </dgm:pt>
    <dgm:pt modelId="{1125240A-DFE4-4E5C-A7BF-A214649D6FDC}" type="pres">
      <dgm:prSet presAssocID="{D3F382C7-CF11-4C17-8E78-DBC11F9B64A8}" presName="node" presStyleLbl="node1" presStyleIdx="4" presStyleCnt="6">
        <dgm:presLayoutVars>
          <dgm:bulletEnabled val="1"/>
        </dgm:presLayoutVars>
      </dgm:prSet>
      <dgm:spPr/>
    </dgm:pt>
    <dgm:pt modelId="{9E22D326-8AD9-444B-BC83-B15898F44644}" type="pres">
      <dgm:prSet presAssocID="{AD63B7BC-BC2E-4677-95F2-4515E6871437}" presName="parTrans" presStyleLbl="bgSibTrans2D1" presStyleIdx="5" presStyleCnt="6"/>
      <dgm:spPr/>
    </dgm:pt>
    <dgm:pt modelId="{270BFD8F-5E1C-4D54-859C-210EA82C9002}" type="pres">
      <dgm:prSet presAssocID="{83A9ACE2-9C8F-4E94-9291-543DDDBB5D10}" presName="node" presStyleLbl="node1" presStyleIdx="5" presStyleCnt="6">
        <dgm:presLayoutVars>
          <dgm:bulletEnabled val="1"/>
        </dgm:presLayoutVars>
      </dgm:prSet>
      <dgm:spPr/>
    </dgm:pt>
  </dgm:ptLst>
  <dgm:cxnLst>
    <dgm:cxn modelId="{DA6F0A03-39D9-430E-8BF3-EE025945766D}" type="presOf" srcId="{83A9ACE2-9C8F-4E94-9291-543DDDBB5D10}" destId="{270BFD8F-5E1C-4D54-859C-210EA82C9002}" srcOrd="0" destOrd="0" presId="urn:microsoft.com/office/officeart/2005/8/layout/radial4"/>
    <dgm:cxn modelId="{AC711027-EFF1-48C6-9BBE-BA371D177F12}" type="presOf" srcId="{C036AB57-58E3-491E-AFE7-8C762FDF05EB}" destId="{DBC49014-8514-4B01-8C84-DD2754C605B7}" srcOrd="0" destOrd="0" presId="urn:microsoft.com/office/officeart/2005/8/layout/radial4"/>
    <dgm:cxn modelId="{8FD7AB28-4E91-4F05-8189-520A7EB48020}" type="presOf" srcId="{AD63B7BC-BC2E-4677-95F2-4515E6871437}" destId="{9E22D326-8AD9-444B-BC83-B15898F44644}" srcOrd="0" destOrd="0" presId="urn:microsoft.com/office/officeart/2005/8/layout/radial4"/>
    <dgm:cxn modelId="{70F55D42-EFAE-4992-8BBC-9C8D0F51D3A3}" type="presOf" srcId="{6E8D768B-C85C-40FA-94BB-35DD8E4398E5}" destId="{02096455-5E3A-4758-8DB9-B2DFF7614391}" srcOrd="0" destOrd="0" presId="urn:microsoft.com/office/officeart/2005/8/layout/radial4"/>
    <dgm:cxn modelId="{DBBA314E-292A-4E92-9363-A93949B9084B}" type="presOf" srcId="{CA0ABF36-62C3-4876-9D48-8BD441DFC968}" destId="{C7847687-0FEA-4552-B031-69340F154EAD}" srcOrd="0" destOrd="0" presId="urn:microsoft.com/office/officeart/2005/8/layout/radial4"/>
    <dgm:cxn modelId="{C1D02552-2371-41C2-AB27-3B8753743212}" type="presOf" srcId="{65DF1127-F641-414A-86C7-FE979A7D6A42}" destId="{B817ED32-3F62-4564-BA98-C64E438D6BE6}" srcOrd="0" destOrd="0" presId="urn:microsoft.com/office/officeart/2005/8/layout/radial4"/>
    <dgm:cxn modelId="{F668325B-9D51-4265-873B-231ACDD589D3}" type="presOf" srcId="{1BDF4760-74BF-4FA4-8219-50ADE25E2A31}" destId="{F1B2DC93-8D1C-4889-8022-2444EC937E02}" srcOrd="0" destOrd="0" presId="urn:microsoft.com/office/officeart/2005/8/layout/radial4"/>
    <dgm:cxn modelId="{99E1B468-6799-408F-A0D8-36D827302752}" type="presOf" srcId="{7FC6DC4B-3B69-460A-879B-CA333B210874}" destId="{CCA4A312-1E41-46F9-9BCC-A1BBC5CDDF8B}" srcOrd="0" destOrd="0" presId="urn:microsoft.com/office/officeart/2005/8/layout/radial4"/>
    <dgm:cxn modelId="{697AA96F-6070-4AC3-99C7-162715F5C8F2}" srcId="{C036AB57-58E3-491E-AFE7-8C762FDF05EB}" destId="{A14A09F9-79BF-4858-B546-38F69A392F79}" srcOrd="1" destOrd="0" parTransId="{3AB79288-4E23-4C00-A58B-E129D453E5D1}" sibTransId="{59B2CD9F-6120-42E6-A38B-B46828067086}"/>
    <dgm:cxn modelId="{5F9F9384-2B00-4173-AAA6-53945B0DC3DE}" srcId="{C036AB57-58E3-491E-AFE7-8C762FDF05EB}" destId="{9F99089B-EB35-4DDF-A94C-2282CE94D9B8}" srcOrd="2" destOrd="0" parTransId="{E8B4A299-5B63-483A-91D5-3D9C5C7B81D3}" sibTransId="{BBB81EA4-E94F-4EA4-A291-BC7794DFE3CC}"/>
    <dgm:cxn modelId="{1C79E9A0-EC10-4FAC-A2F2-84D18C5A10DC}" srcId="{C036AB57-58E3-491E-AFE7-8C762FDF05EB}" destId="{7FC6DC4B-3B69-460A-879B-CA333B210874}" srcOrd="3" destOrd="0" parTransId="{65DF1127-F641-414A-86C7-FE979A7D6A42}" sibTransId="{B01903D8-0820-4F58-BAA6-3187F68AA3F5}"/>
    <dgm:cxn modelId="{C3A7EFA3-0A33-446C-8731-CC7DA03BE814}" type="presOf" srcId="{A14A09F9-79BF-4858-B546-38F69A392F79}" destId="{68AF5E51-DD04-44BF-84C3-3CFA5304C703}" srcOrd="0" destOrd="0" presId="urn:microsoft.com/office/officeart/2005/8/layout/radial4"/>
    <dgm:cxn modelId="{C4D89CAB-6FFE-42F5-A82B-F08EADEED292}" srcId="{C036AB57-58E3-491E-AFE7-8C762FDF05EB}" destId="{83A9ACE2-9C8F-4E94-9291-543DDDBB5D10}" srcOrd="5" destOrd="0" parTransId="{AD63B7BC-BC2E-4677-95F2-4515E6871437}" sibTransId="{BBEC5D40-BE44-4F74-BE93-859483B91E98}"/>
    <dgm:cxn modelId="{15AB06AC-FD5A-4259-8451-F601CDBEC32F}" type="presOf" srcId="{D3F382C7-CF11-4C17-8E78-DBC11F9B64A8}" destId="{1125240A-DFE4-4E5C-A7BF-A214649D6FDC}" srcOrd="0" destOrd="0" presId="urn:microsoft.com/office/officeart/2005/8/layout/radial4"/>
    <dgm:cxn modelId="{1113ADB5-D4B9-4D3C-9F8C-E7BFD2C89082}" srcId="{84B992B7-C895-415E-B798-2DFFD3CCC606}" destId="{0953B871-6C3E-4CE3-810D-3E32626A108C}" srcOrd="1" destOrd="0" parTransId="{5AF642F2-163F-42F7-9705-5ED6C2F514E6}" sibTransId="{453F03F9-A534-4E6B-830A-B38D3EC98E5C}"/>
    <dgm:cxn modelId="{D5DBB8C0-CBDB-444F-9C1E-3B0257943B3D}" type="presOf" srcId="{9F99089B-EB35-4DDF-A94C-2282CE94D9B8}" destId="{ACDD9DB8-37AD-4C72-9D9C-EF28674DA814}" srcOrd="0" destOrd="0" presId="urn:microsoft.com/office/officeart/2005/8/layout/radial4"/>
    <dgm:cxn modelId="{FC4AC8C0-0210-4571-AD7A-61B355AFA9A6}" srcId="{C036AB57-58E3-491E-AFE7-8C762FDF05EB}" destId="{1BDF4760-74BF-4FA4-8219-50ADE25E2A31}" srcOrd="0" destOrd="0" parTransId="{CA0ABF36-62C3-4876-9D48-8BD441DFC968}" sibTransId="{4DDF0C4F-421E-45B6-8615-7EB62535F2FF}"/>
    <dgm:cxn modelId="{378F19ED-5BBF-4C9A-A9FD-6A2F920CFF7F}" type="presOf" srcId="{3AB79288-4E23-4C00-A58B-E129D453E5D1}" destId="{DB0C2A50-086B-471D-9E3E-464F9020484D}" srcOrd="0" destOrd="0" presId="urn:microsoft.com/office/officeart/2005/8/layout/radial4"/>
    <dgm:cxn modelId="{79D5DCEE-65C7-4BCC-AE69-E956297FA939}" type="presOf" srcId="{84B992B7-C895-415E-B798-2DFFD3CCC606}" destId="{4461D02E-CB37-4579-B447-AAF0E5A8E8F0}" srcOrd="0" destOrd="0" presId="urn:microsoft.com/office/officeart/2005/8/layout/radial4"/>
    <dgm:cxn modelId="{669529F5-1D0C-44BF-84F5-4C5DADCC1155}" type="presOf" srcId="{E8B4A299-5B63-483A-91D5-3D9C5C7B81D3}" destId="{F68F3C92-73AC-41C2-9061-9B3DFE019D13}" srcOrd="0" destOrd="0" presId="urn:microsoft.com/office/officeart/2005/8/layout/radial4"/>
    <dgm:cxn modelId="{4F2318F7-E3B5-43E4-ADCF-2A3993F86ED4}" srcId="{84B992B7-C895-415E-B798-2DFFD3CCC606}" destId="{C036AB57-58E3-491E-AFE7-8C762FDF05EB}" srcOrd="0" destOrd="0" parTransId="{D681C2E2-CEA8-49CE-9832-DF9418152D4D}" sibTransId="{9EE1761D-3067-43C7-8581-786518387F04}"/>
    <dgm:cxn modelId="{17ACF6F9-C962-4199-8083-8A36D02291B5}" srcId="{C036AB57-58E3-491E-AFE7-8C762FDF05EB}" destId="{D3F382C7-CF11-4C17-8E78-DBC11F9B64A8}" srcOrd="4" destOrd="0" parTransId="{6E8D768B-C85C-40FA-94BB-35DD8E4398E5}" sibTransId="{4B303927-6F13-4186-BE72-1C9847ABC389}"/>
    <dgm:cxn modelId="{827234E3-B0D4-4B8E-BABE-CF323EA0EF74}" type="presParOf" srcId="{4461D02E-CB37-4579-B447-AAF0E5A8E8F0}" destId="{DBC49014-8514-4B01-8C84-DD2754C605B7}" srcOrd="0" destOrd="0" presId="urn:microsoft.com/office/officeart/2005/8/layout/radial4"/>
    <dgm:cxn modelId="{9790D3FB-5350-4426-AFEA-918E608A05F2}" type="presParOf" srcId="{4461D02E-CB37-4579-B447-AAF0E5A8E8F0}" destId="{C7847687-0FEA-4552-B031-69340F154EAD}" srcOrd="1" destOrd="0" presId="urn:microsoft.com/office/officeart/2005/8/layout/radial4"/>
    <dgm:cxn modelId="{0D1C8AD0-9564-4A15-8734-4E56B1EAFE97}" type="presParOf" srcId="{4461D02E-CB37-4579-B447-AAF0E5A8E8F0}" destId="{F1B2DC93-8D1C-4889-8022-2444EC937E02}" srcOrd="2" destOrd="0" presId="urn:microsoft.com/office/officeart/2005/8/layout/radial4"/>
    <dgm:cxn modelId="{25517B18-E892-4EA1-9D4E-77943DDBA72D}" type="presParOf" srcId="{4461D02E-CB37-4579-B447-AAF0E5A8E8F0}" destId="{DB0C2A50-086B-471D-9E3E-464F9020484D}" srcOrd="3" destOrd="0" presId="urn:microsoft.com/office/officeart/2005/8/layout/radial4"/>
    <dgm:cxn modelId="{624E22E5-2CD5-4F46-A74A-C534F7959774}" type="presParOf" srcId="{4461D02E-CB37-4579-B447-AAF0E5A8E8F0}" destId="{68AF5E51-DD04-44BF-84C3-3CFA5304C703}" srcOrd="4" destOrd="0" presId="urn:microsoft.com/office/officeart/2005/8/layout/radial4"/>
    <dgm:cxn modelId="{3DC2C0E4-9F35-403E-88F8-730A868F8D0A}" type="presParOf" srcId="{4461D02E-CB37-4579-B447-AAF0E5A8E8F0}" destId="{F68F3C92-73AC-41C2-9061-9B3DFE019D13}" srcOrd="5" destOrd="0" presId="urn:microsoft.com/office/officeart/2005/8/layout/radial4"/>
    <dgm:cxn modelId="{F2CBC120-02F7-4C44-8D27-59F8E0613AEE}" type="presParOf" srcId="{4461D02E-CB37-4579-B447-AAF0E5A8E8F0}" destId="{ACDD9DB8-37AD-4C72-9D9C-EF28674DA814}" srcOrd="6" destOrd="0" presId="urn:microsoft.com/office/officeart/2005/8/layout/radial4"/>
    <dgm:cxn modelId="{DC7DD4AB-9D80-45BB-BA3C-FD69F7B4A2AA}" type="presParOf" srcId="{4461D02E-CB37-4579-B447-AAF0E5A8E8F0}" destId="{B817ED32-3F62-4564-BA98-C64E438D6BE6}" srcOrd="7" destOrd="0" presId="urn:microsoft.com/office/officeart/2005/8/layout/radial4"/>
    <dgm:cxn modelId="{DCF1F30C-E000-46A7-8DFB-B2C3206D7938}" type="presParOf" srcId="{4461D02E-CB37-4579-B447-AAF0E5A8E8F0}" destId="{CCA4A312-1E41-46F9-9BCC-A1BBC5CDDF8B}" srcOrd="8" destOrd="0" presId="urn:microsoft.com/office/officeart/2005/8/layout/radial4"/>
    <dgm:cxn modelId="{C6B6924B-E57D-4CF1-99CD-C68752FDFAE9}" type="presParOf" srcId="{4461D02E-CB37-4579-B447-AAF0E5A8E8F0}" destId="{02096455-5E3A-4758-8DB9-B2DFF7614391}" srcOrd="9" destOrd="0" presId="urn:microsoft.com/office/officeart/2005/8/layout/radial4"/>
    <dgm:cxn modelId="{0EA19604-75AC-4AA6-B383-B734E42FD14F}" type="presParOf" srcId="{4461D02E-CB37-4579-B447-AAF0E5A8E8F0}" destId="{1125240A-DFE4-4E5C-A7BF-A214649D6FDC}" srcOrd="10" destOrd="0" presId="urn:microsoft.com/office/officeart/2005/8/layout/radial4"/>
    <dgm:cxn modelId="{B2E2782F-4F11-4CB0-9E61-4827E0FE1D7B}" type="presParOf" srcId="{4461D02E-CB37-4579-B447-AAF0E5A8E8F0}" destId="{9E22D326-8AD9-444B-BC83-B15898F44644}" srcOrd="11" destOrd="0" presId="urn:microsoft.com/office/officeart/2005/8/layout/radial4"/>
    <dgm:cxn modelId="{E5254B41-4543-46F5-A870-3B39CCC60263}" type="presParOf" srcId="{4461D02E-CB37-4579-B447-AAF0E5A8E8F0}" destId="{270BFD8F-5E1C-4D54-859C-210EA82C9002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60E052-A851-414E-894D-F82EF445532D}" type="doc">
      <dgm:prSet loTypeId="urn:microsoft.com/office/officeart/2005/8/layout/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78F7FF09-B3D1-4DD5-A11D-426541CA2F23}">
      <dgm:prSet/>
      <dgm:spPr>
        <a:solidFill>
          <a:schemeClr val="accent5"/>
        </a:solidFill>
      </dgm:spPr>
      <dgm:t>
        <a:bodyPr/>
        <a:lstStyle/>
        <a:p>
          <a:pPr rtl="0"/>
          <a:r>
            <a:rPr lang="en-US" b="0" dirty="0"/>
            <a:t>Legal Information</a:t>
          </a:r>
        </a:p>
      </dgm:t>
    </dgm:pt>
    <dgm:pt modelId="{CC2D55DF-9F61-4845-B726-A47798D5D024}" type="parTrans" cxnId="{0E4D021F-B0B8-4C26-9630-0F4228508807}">
      <dgm:prSet/>
      <dgm:spPr/>
      <dgm:t>
        <a:bodyPr/>
        <a:lstStyle/>
        <a:p>
          <a:endParaRPr lang="en-US"/>
        </a:p>
      </dgm:t>
    </dgm:pt>
    <dgm:pt modelId="{30A5D103-62DF-4698-AB6A-69BD4ED21E57}" type="sibTrans" cxnId="{0E4D021F-B0B8-4C26-9630-0F4228508807}">
      <dgm:prSet/>
      <dgm:spPr/>
      <dgm:t>
        <a:bodyPr/>
        <a:lstStyle/>
        <a:p>
          <a:endParaRPr lang="en-US"/>
        </a:p>
      </dgm:t>
    </dgm:pt>
    <dgm:pt modelId="{01E2ECD4-830C-4874-A9D8-4EB46354D426}">
      <dgm:prSet/>
      <dgm:spPr/>
      <dgm:t>
        <a:bodyPr/>
        <a:lstStyle/>
        <a:p>
          <a:pPr rtl="0"/>
          <a:r>
            <a:rPr lang="en-US" dirty="0"/>
            <a:t>Signals:  Who, when, where, how?  </a:t>
          </a:r>
        </a:p>
      </dgm:t>
    </dgm:pt>
    <dgm:pt modelId="{6AA08797-B613-4AD4-8F61-A8F9FCE435C3}" type="parTrans" cxnId="{CDB24900-2118-4B20-A759-8C06594B0984}">
      <dgm:prSet/>
      <dgm:spPr/>
      <dgm:t>
        <a:bodyPr/>
        <a:lstStyle/>
        <a:p>
          <a:endParaRPr lang="en-US"/>
        </a:p>
      </dgm:t>
    </dgm:pt>
    <dgm:pt modelId="{5C54CD52-70AF-4391-AE41-2F4939A3C2C6}" type="sibTrans" cxnId="{CDB24900-2118-4B20-A759-8C06594B0984}">
      <dgm:prSet/>
      <dgm:spPr/>
      <dgm:t>
        <a:bodyPr/>
        <a:lstStyle/>
        <a:p>
          <a:endParaRPr lang="en-US"/>
        </a:p>
      </dgm:t>
    </dgm:pt>
    <dgm:pt modelId="{3AAFF3D6-E389-4B3F-96AE-0FDCE6751C3E}">
      <dgm:prSet/>
      <dgm:spPr/>
      <dgm:t>
        <a:bodyPr/>
        <a:lstStyle/>
        <a:p>
          <a:pPr rtl="0"/>
          <a:r>
            <a:rPr lang="en-US" dirty="0"/>
            <a:t>Objective information - Shouldn't require details about case</a:t>
          </a:r>
        </a:p>
      </dgm:t>
    </dgm:pt>
    <dgm:pt modelId="{C5612638-30C5-431B-8B22-72D87FED139E}" type="parTrans" cxnId="{C119D4E0-49B1-42C9-B28D-1C8A23089B79}">
      <dgm:prSet/>
      <dgm:spPr/>
      <dgm:t>
        <a:bodyPr/>
        <a:lstStyle/>
        <a:p>
          <a:endParaRPr lang="en-US"/>
        </a:p>
      </dgm:t>
    </dgm:pt>
    <dgm:pt modelId="{1C8828F9-C085-4C99-BCE7-92C354A03595}" type="sibTrans" cxnId="{C119D4E0-49B1-42C9-B28D-1C8A23089B79}">
      <dgm:prSet/>
      <dgm:spPr/>
      <dgm:t>
        <a:bodyPr/>
        <a:lstStyle/>
        <a:p>
          <a:endParaRPr lang="en-US"/>
        </a:p>
      </dgm:t>
    </dgm:pt>
    <dgm:pt modelId="{F1DDA9E1-2DFC-4CA0-AA0D-2BC971EBB8E1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en-US" b="0" dirty="0"/>
            <a:t>Legal</a:t>
          </a:r>
          <a:r>
            <a:rPr lang="en-US" b="1" dirty="0"/>
            <a:t> </a:t>
          </a:r>
          <a:r>
            <a:rPr lang="en-US" b="0" dirty="0"/>
            <a:t>Advice</a:t>
          </a:r>
        </a:p>
      </dgm:t>
    </dgm:pt>
    <dgm:pt modelId="{A18BD16F-B03C-4F10-BE03-7334E4785B44}" type="parTrans" cxnId="{61855E15-559F-4CF1-BC1F-E7FC5CE557F2}">
      <dgm:prSet/>
      <dgm:spPr/>
      <dgm:t>
        <a:bodyPr/>
        <a:lstStyle/>
        <a:p>
          <a:endParaRPr lang="en-US"/>
        </a:p>
      </dgm:t>
    </dgm:pt>
    <dgm:pt modelId="{4A0457B5-B463-49BD-8C8B-3F332A62B067}" type="sibTrans" cxnId="{61855E15-559F-4CF1-BC1F-E7FC5CE557F2}">
      <dgm:prSet/>
      <dgm:spPr/>
      <dgm:t>
        <a:bodyPr/>
        <a:lstStyle/>
        <a:p>
          <a:endParaRPr lang="en-US"/>
        </a:p>
      </dgm:t>
    </dgm:pt>
    <dgm:pt modelId="{4FCEA80C-8632-457B-AD73-823910722532}">
      <dgm:prSet/>
      <dgm:spPr/>
      <dgm:t>
        <a:bodyPr/>
        <a:lstStyle/>
        <a:p>
          <a:pPr rtl="0"/>
          <a:r>
            <a:rPr lang="en-US" dirty="0"/>
            <a:t>Signals:  Should, what?</a:t>
          </a:r>
        </a:p>
      </dgm:t>
    </dgm:pt>
    <dgm:pt modelId="{E23F2BFA-BA13-41D1-BCE6-ACC80C42475C}" type="parTrans" cxnId="{1C191304-D63B-4F9D-A4C7-8990DA8E9476}">
      <dgm:prSet/>
      <dgm:spPr/>
      <dgm:t>
        <a:bodyPr/>
        <a:lstStyle/>
        <a:p>
          <a:endParaRPr lang="en-US"/>
        </a:p>
      </dgm:t>
    </dgm:pt>
    <dgm:pt modelId="{A649F44C-0D8A-4B8D-A19A-E6A5F2B6053B}" type="sibTrans" cxnId="{1C191304-D63B-4F9D-A4C7-8990DA8E9476}">
      <dgm:prSet/>
      <dgm:spPr/>
      <dgm:t>
        <a:bodyPr/>
        <a:lstStyle/>
        <a:p>
          <a:endParaRPr lang="en-US"/>
        </a:p>
      </dgm:t>
    </dgm:pt>
    <dgm:pt modelId="{DDA441EE-639F-4DA2-BBC9-7295062FE937}">
      <dgm:prSet/>
      <dgm:spPr/>
      <dgm:t>
        <a:bodyPr/>
        <a:lstStyle/>
        <a:p>
          <a:pPr rtl="0"/>
          <a:r>
            <a:rPr lang="en-US" dirty="0"/>
            <a:t>Subjective information - Often requires details of the case</a:t>
          </a:r>
        </a:p>
      </dgm:t>
    </dgm:pt>
    <dgm:pt modelId="{F007FE3D-BDF7-4377-9AD1-3AD71D7E5944}" type="parTrans" cxnId="{B0511687-B754-4692-86E5-96D2DF0E94B8}">
      <dgm:prSet/>
      <dgm:spPr/>
      <dgm:t>
        <a:bodyPr/>
        <a:lstStyle/>
        <a:p>
          <a:endParaRPr lang="en-US"/>
        </a:p>
      </dgm:t>
    </dgm:pt>
    <dgm:pt modelId="{26B3C0CB-CAFF-49D7-AF9F-E98B59712D04}" type="sibTrans" cxnId="{B0511687-B754-4692-86E5-96D2DF0E94B8}">
      <dgm:prSet/>
      <dgm:spPr/>
      <dgm:t>
        <a:bodyPr/>
        <a:lstStyle/>
        <a:p>
          <a:endParaRPr lang="en-US"/>
        </a:p>
      </dgm:t>
    </dgm:pt>
    <dgm:pt modelId="{870DD492-804A-4739-929A-21FB3F812564}">
      <dgm:prSet/>
      <dgm:spPr/>
      <dgm:t>
        <a:bodyPr/>
        <a:lstStyle/>
        <a:p>
          <a:pPr rtl="0"/>
          <a:r>
            <a:rPr lang="en-US" dirty="0"/>
            <a:t>Facts about the law and the legal process</a:t>
          </a:r>
        </a:p>
      </dgm:t>
    </dgm:pt>
    <dgm:pt modelId="{7019F12D-239F-44EE-838E-A8C369C676FB}" type="parTrans" cxnId="{128B718F-C06C-4870-B298-25F5EEF89E2E}">
      <dgm:prSet/>
      <dgm:spPr/>
      <dgm:t>
        <a:bodyPr/>
        <a:lstStyle/>
        <a:p>
          <a:endParaRPr lang="en-US"/>
        </a:p>
      </dgm:t>
    </dgm:pt>
    <dgm:pt modelId="{7DB9F057-6114-4657-8FF3-2996E74738A5}" type="sibTrans" cxnId="{128B718F-C06C-4870-B298-25F5EEF89E2E}">
      <dgm:prSet/>
      <dgm:spPr/>
      <dgm:t>
        <a:bodyPr/>
        <a:lstStyle/>
        <a:p>
          <a:endParaRPr lang="en-US"/>
        </a:p>
      </dgm:t>
    </dgm:pt>
    <dgm:pt modelId="{4DF30ECB-FE4A-4E8C-93E1-0E21E7377890}">
      <dgm:prSet/>
      <dgm:spPr/>
      <dgm:t>
        <a:bodyPr/>
        <a:lstStyle/>
        <a:p>
          <a:pPr rtl="0"/>
          <a:r>
            <a:rPr lang="en-US" dirty="0"/>
            <a:t>Advice about the course of action a patron should take to further his or her own interests</a:t>
          </a:r>
        </a:p>
      </dgm:t>
    </dgm:pt>
    <dgm:pt modelId="{A09BC46E-72F0-4AAD-9D36-130448BEC126}" type="parTrans" cxnId="{90D89B21-2905-42FE-B8C6-DE25C2C1444E}">
      <dgm:prSet/>
      <dgm:spPr/>
      <dgm:t>
        <a:bodyPr/>
        <a:lstStyle/>
        <a:p>
          <a:endParaRPr lang="en-US"/>
        </a:p>
      </dgm:t>
    </dgm:pt>
    <dgm:pt modelId="{F147BF9A-89B1-4C00-AFFD-0DF06C01549E}" type="sibTrans" cxnId="{90D89B21-2905-42FE-B8C6-DE25C2C1444E}">
      <dgm:prSet/>
      <dgm:spPr/>
      <dgm:t>
        <a:bodyPr/>
        <a:lstStyle/>
        <a:p>
          <a:endParaRPr lang="en-US"/>
        </a:p>
      </dgm:t>
    </dgm:pt>
    <dgm:pt modelId="{A61A5CD3-97B7-4CDF-B7B2-48ED87490902}" type="pres">
      <dgm:prSet presAssocID="{2960E052-A851-414E-894D-F82EF445532D}" presName="linear" presStyleCnt="0">
        <dgm:presLayoutVars>
          <dgm:dir/>
          <dgm:animLvl val="lvl"/>
          <dgm:resizeHandles val="exact"/>
        </dgm:presLayoutVars>
      </dgm:prSet>
      <dgm:spPr/>
    </dgm:pt>
    <dgm:pt modelId="{EC6CDC23-7168-4267-9099-F38FF4BFE75A}" type="pres">
      <dgm:prSet presAssocID="{78F7FF09-B3D1-4DD5-A11D-426541CA2F23}" presName="parentLin" presStyleCnt="0"/>
      <dgm:spPr/>
    </dgm:pt>
    <dgm:pt modelId="{88D74C1F-A715-4D20-92C6-1CDE5D2DF8D8}" type="pres">
      <dgm:prSet presAssocID="{78F7FF09-B3D1-4DD5-A11D-426541CA2F23}" presName="parentLeftMargin" presStyleLbl="node1" presStyleIdx="0" presStyleCnt="2"/>
      <dgm:spPr/>
    </dgm:pt>
    <dgm:pt modelId="{35AD3ABB-47F4-42D1-8A72-178D1D252828}" type="pres">
      <dgm:prSet presAssocID="{78F7FF09-B3D1-4DD5-A11D-426541CA2F2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0107776-F65E-453C-962F-DADAE29E552D}" type="pres">
      <dgm:prSet presAssocID="{78F7FF09-B3D1-4DD5-A11D-426541CA2F23}" presName="negativeSpace" presStyleCnt="0"/>
      <dgm:spPr/>
    </dgm:pt>
    <dgm:pt modelId="{F0E7B023-80BC-4ACF-BF8B-97D9CFD1951C}" type="pres">
      <dgm:prSet presAssocID="{78F7FF09-B3D1-4DD5-A11D-426541CA2F23}" presName="childText" presStyleLbl="conFgAcc1" presStyleIdx="0" presStyleCnt="2">
        <dgm:presLayoutVars>
          <dgm:bulletEnabled val="1"/>
        </dgm:presLayoutVars>
      </dgm:prSet>
      <dgm:spPr/>
    </dgm:pt>
    <dgm:pt modelId="{D7625822-58DF-464E-B22B-BA6ECC10262D}" type="pres">
      <dgm:prSet presAssocID="{30A5D103-62DF-4698-AB6A-69BD4ED21E57}" presName="spaceBetweenRectangles" presStyleCnt="0"/>
      <dgm:spPr/>
    </dgm:pt>
    <dgm:pt modelId="{027D7802-33C2-43BC-A612-0AA7ABD9795A}" type="pres">
      <dgm:prSet presAssocID="{F1DDA9E1-2DFC-4CA0-AA0D-2BC971EBB8E1}" presName="parentLin" presStyleCnt="0"/>
      <dgm:spPr/>
    </dgm:pt>
    <dgm:pt modelId="{67134A67-8713-492A-9EA7-99608FE5E0EC}" type="pres">
      <dgm:prSet presAssocID="{F1DDA9E1-2DFC-4CA0-AA0D-2BC971EBB8E1}" presName="parentLeftMargin" presStyleLbl="node1" presStyleIdx="0" presStyleCnt="2"/>
      <dgm:spPr/>
    </dgm:pt>
    <dgm:pt modelId="{3EFEFD98-095A-4C3E-8C87-0BEBB678E4DF}" type="pres">
      <dgm:prSet presAssocID="{F1DDA9E1-2DFC-4CA0-AA0D-2BC971EBB8E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E0755E7-6D9A-4026-AC80-84EE1CF4C4E5}" type="pres">
      <dgm:prSet presAssocID="{F1DDA9E1-2DFC-4CA0-AA0D-2BC971EBB8E1}" presName="negativeSpace" presStyleCnt="0"/>
      <dgm:spPr/>
    </dgm:pt>
    <dgm:pt modelId="{B778B682-47A3-4375-9541-5EDD89B57556}" type="pres">
      <dgm:prSet presAssocID="{F1DDA9E1-2DFC-4CA0-AA0D-2BC971EBB8E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DB24900-2118-4B20-A759-8C06594B0984}" srcId="{78F7FF09-B3D1-4DD5-A11D-426541CA2F23}" destId="{01E2ECD4-830C-4874-A9D8-4EB46354D426}" srcOrd="1" destOrd="0" parTransId="{6AA08797-B613-4AD4-8F61-A8F9FCE435C3}" sibTransId="{5C54CD52-70AF-4391-AE41-2F4939A3C2C6}"/>
    <dgm:cxn modelId="{1C191304-D63B-4F9D-A4C7-8990DA8E9476}" srcId="{F1DDA9E1-2DFC-4CA0-AA0D-2BC971EBB8E1}" destId="{4FCEA80C-8632-457B-AD73-823910722532}" srcOrd="1" destOrd="0" parTransId="{E23F2BFA-BA13-41D1-BCE6-ACC80C42475C}" sibTransId="{A649F44C-0D8A-4B8D-A19A-E6A5F2B6053B}"/>
    <dgm:cxn modelId="{D7CBAF0C-8472-4073-B329-3EDB8ECD5B5C}" type="presOf" srcId="{2960E052-A851-414E-894D-F82EF445532D}" destId="{A61A5CD3-97B7-4CDF-B7B2-48ED87490902}" srcOrd="0" destOrd="0" presId="urn:microsoft.com/office/officeart/2005/8/layout/list1"/>
    <dgm:cxn modelId="{61855E15-559F-4CF1-BC1F-E7FC5CE557F2}" srcId="{2960E052-A851-414E-894D-F82EF445532D}" destId="{F1DDA9E1-2DFC-4CA0-AA0D-2BC971EBB8E1}" srcOrd="1" destOrd="0" parTransId="{A18BD16F-B03C-4F10-BE03-7334E4785B44}" sibTransId="{4A0457B5-B463-49BD-8C8B-3F332A62B067}"/>
    <dgm:cxn modelId="{3344FA1B-00A5-4757-A2CA-B0A28E27710D}" type="presOf" srcId="{78F7FF09-B3D1-4DD5-A11D-426541CA2F23}" destId="{35AD3ABB-47F4-42D1-8A72-178D1D252828}" srcOrd="1" destOrd="0" presId="urn:microsoft.com/office/officeart/2005/8/layout/list1"/>
    <dgm:cxn modelId="{0E4D021F-B0B8-4C26-9630-0F4228508807}" srcId="{2960E052-A851-414E-894D-F82EF445532D}" destId="{78F7FF09-B3D1-4DD5-A11D-426541CA2F23}" srcOrd="0" destOrd="0" parTransId="{CC2D55DF-9F61-4845-B726-A47798D5D024}" sibTransId="{30A5D103-62DF-4698-AB6A-69BD4ED21E57}"/>
    <dgm:cxn modelId="{41851D21-0066-4B99-95CF-0AB339EC7459}" type="presOf" srcId="{F1DDA9E1-2DFC-4CA0-AA0D-2BC971EBB8E1}" destId="{67134A67-8713-492A-9EA7-99608FE5E0EC}" srcOrd="0" destOrd="0" presId="urn:microsoft.com/office/officeart/2005/8/layout/list1"/>
    <dgm:cxn modelId="{200F3121-2759-402B-82AE-0B375C4794A4}" type="presOf" srcId="{78F7FF09-B3D1-4DD5-A11D-426541CA2F23}" destId="{88D74C1F-A715-4D20-92C6-1CDE5D2DF8D8}" srcOrd="0" destOrd="0" presId="urn:microsoft.com/office/officeart/2005/8/layout/list1"/>
    <dgm:cxn modelId="{90D89B21-2905-42FE-B8C6-DE25C2C1444E}" srcId="{F1DDA9E1-2DFC-4CA0-AA0D-2BC971EBB8E1}" destId="{4DF30ECB-FE4A-4E8C-93E1-0E21E7377890}" srcOrd="0" destOrd="0" parTransId="{A09BC46E-72F0-4AAD-9D36-130448BEC126}" sibTransId="{F147BF9A-89B1-4C00-AFFD-0DF06C01549E}"/>
    <dgm:cxn modelId="{54D3EE63-7383-40E7-957D-A8F896F15094}" type="presOf" srcId="{4FCEA80C-8632-457B-AD73-823910722532}" destId="{B778B682-47A3-4375-9541-5EDD89B57556}" srcOrd="0" destOrd="1" presId="urn:microsoft.com/office/officeart/2005/8/layout/list1"/>
    <dgm:cxn modelId="{B0511687-B754-4692-86E5-96D2DF0E94B8}" srcId="{F1DDA9E1-2DFC-4CA0-AA0D-2BC971EBB8E1}" destId="{DDA441EE-639F-4DA2-BBC9-7295062FE937}" srcOrd="2" destOrd="0" parTransId="{F007FE3D-BDF7-4377-9AD1-3AD71D7E5944}" sibTransId="{26B3C0CB-CAFF-49D7-AF9F-E98B59712D04}"/>
    <dgm:cxn modelId="{95A1B288-F31C-470C-9D56-89AB10965DDC}" type="presOf" srcId="{F1DDA9E1-2DFC-4CA0-AA0D-2BC971EBB8E1}" destId="{3EFEFD98-095A-4C3E-8C87-0BEBB678E4DF}" srcOrd="1" destOrd="0" presId="urn:microsoft.com/office/officeart/2005/8/layout/list1"/>
    <dgm:cxn modelId="{49A1BD8A-B7C2-4B74-9ABB-2653500BC65C}" type="presOf" srcId="{DDA441EE-639F-4DA2-BBC9-7295062FE937}" destId="{B778B682-47A3-4375-9541-5EDD89B57556}" srcOrd="0" destOrd="2" presId="urn:microsoft.com/office/officeart/2005/8/layout/list1"/>
    <dgm:cxn modelId="{128B718F-C06C-4870-B298-25F5EEF89E2E}" srcId="{78F7FF09-B3D1-4DD5-A11D-426541CA2F23}" destId="{870DD492-804A-4739-929A-21FB3F812564}" srcOrd="0" destOrd="0" parTransId="{7019F12D-239F-44EE-838E-A8C369C676FB}" sibTransId="{7DB9F057-6114-4657-8FF3-2996E74738A5}"/>
    <dgm:cxn modelId="{7E288CA5-3625-465C-AD94-862D1202D5C0}" type="presOf" srcId="{870DD492-804A-4739-929A-21FB3F812564}" destId="{F0E7B023-80BC-4ACF-BF8B-97D9CFD1951C}" srcOrd="0" destOrd="0" presId="urn:microsoft.com/office/officeart/2005/8/layout/list1"/>
    <dgm:cxn modelId="{C17F6CA6-3926-4CA4-B548-79933F381D84}" type="presOf" srcId="{3AAFF3D6-E389-4B3F-96AE-0FDCE6751C3E}" destId="{F0E7B023-80BC-4ACF-BF8B-97D9CFD1951C}" srcOrd="0" destOrd="2" presId="urn:microsoft.com/office/officeart/2005/8/layout/list1"/>
    <dgm:cxn modelId="{0CA31FA7-F382-499D-8BB1-1940B44A1006}" type="presOf" srcId="{4DF30ECB-FE4A-4E8C-93E1-0E21E7377890}" destId="{B778B682-47A3-4375-9541-5EDD89B57556}" srcOrd="0" destOrd="0" presId="urn:microsoft.com/office/officeart/2005/8/layout/list1"/>
    <dgm:cxn modelId="{C92AD3BB-84FE-4069-83BD-0061574D24B1}" type="presOf" srcId="{01E2ECD4-830C-4874-A9D8-4EB46354D426}" destId="{F0E7B023-80BC-4ACF-BF8B-97D9CFD1951C}" srcOrd="0" destOrd="1" presId="urn:microsoft.com/office/officeart/2005/8/layout/list1"/>
    <dgm:cxn modelId="{C119D4E0-49B1-42C9-B28D-1C8A23089B79}" srcId="{78F7FF09-B3D1-4DD5-A11D-426541CA2F23}" destId="{3AAFF3D6-E389-4B3F-96AE-0FDCE6751C3E}" srcOrd="2" destOrd="0" parTransId="{C5612638-30C5-431B-8B22-72D87FED139E}" sibTransId="{1C8828F9-C085-4C99-BCE7-92C354A03595}"/>
    <dgm:cxn modelId="{5338A294-376B-4506-A57D-4F7630408135}" type="presParOf" srcId="{A61A5CD3-97B7-4CDF-B7B2-48ED87490902}" destId="{EC6CDC23-7168-4267-9099-F38FF4BFE75A}" srcOrd="0" destOrd="0" presId="urn:microsoft.com/office/officeart/2005/8/layout/list1"/>
    <dgm:cxn modelId="{C085D15A-42A3-4B89-9D71-4847F6052F96}" type="presParOf" srcId="{EC6CDC23-7168-4267-9099-F38FF4BFE75A}" destId="{88D74C1F-A715-4D20-92C6-1CDE5D2DF8D8}" srcOrd="0" destOrd="0" presId="urn:microsoft.com/office/officeart/2005/8/layout/list1"/>
    <dgm:cxn modelId="{5DFFEC58-9963-4941-93FE-2237CEC77B99}" type="presParOf" srcId="{EC6CDC23-7168-4267-9099-F38FF4BFE75A}" destId="{35AD3ABB-47F4-42D1-8A72-178D1D252828}" srcOrd="1" destOrd="0" presId="urn:microsoft.com/office/officeart/2005/8/layout/list1"/>
    <dgm:cxn modelId="{0479CE67-299A-4625-B274-BF1A1F766B29}" type="presParOf" srcId="{A61A5CD3-97B7-4CDF-B7B2-48ED87490902}" destId="{10107776-F65E-453C-962F-DADAE29E552D}" srcOrd="1" destOrd="0" presId="urn:microsoft.com/office/officeart/2005/8/layout/list1"/>
    <dgm:cxn modelId="{AB39650D-BB28-4151-A4E3-05820A3834C4}" type="presParOf" srcId="{A61A5CD3-97B7-4CDF-B7B2-48ED87490902}" destId="{F0E7B023-80BC-4ACF-BF8B-97D9CFD1951C}" srcOrd="2" destOrd="0" presId="urn:microsoft.com/office/officeart/2005/8/layout/list1"/>
    <dgm:cxn modelId="{A626F821-5A58-4C6F-AEC5-F5306B45FDD5}" type="presParOf" srcId="{A61A5CD3-97B7-4CDF-B7B2-48ED87490902}" destId="{D7625822-58DF-464E-B22B-BA6ECC10262D}" srcOrd="3" destOrd="0" presId="urn:microsoft.com/office/officeart/2005/8/layout/list1"/>
    <dgm:cxn modelId="{1DF31A61-3A4D-457F-9DB9-5EC03AAF95B1}" type="presParOf" srcId="{A61A5CD3-97B7-4CDF-B7B2-48ED87490902}" destId="{027D7802-33C2-43BC-A612-0AA7ABD9795A}" srcOrd="4" destOrd="0" presId="urn:microsoft.com/office/officeart/2005/8/layout/list1"/>
    <dgm:cxn modelId="{7BA70777-185B-4EB6-9F37-3BE5AFB9995E}" type="presParOf" srcId="{027D7802-33C2-43BC-A612-0AA7ABD9795A}" destId="{67134A67-8713-492A-9EA7-99608FE5E0EC}" srcOrd="0" destOrd="0" presId="urn:microsoft.com/office/officeart/2005/8/layout/list1"/>
    <dgm:cxn modelId="{767A0955-1DEC-4588-8653-A2A11CD15FD0}" type="presParOf" srcId="{027D7802-33C2-43BC-A612-0AA7ABD9795A}" destId="{3EFEFD98-095A-4C3E-8C87-0BEBB678E4DF}" srcOrd="1" destOrd="0" presId="urn:microsoft.com/office/officeart/2005/8/layout/list1"/>
    <dgm:cxn modelId="{D06D3BAB-85DD-4CC6-9934-28443C2FFCCC}" type="presParOf" srcId="{A61A5CD3-97B7-4CDF-B7B2-48ED87490902}" destId="{FE0755E7-6D9A-4026-AC80-84EE1CF4C4E5}" srcOrd="5" destOrd="0" presId="urn:microsoft.com/office/officeart/2005/8/layout/list1"/>
    <dgm:cxn modelId="{89839C43-A020-42DB-8C65-8F9731C11DA5}" type="presParOf" srcId="{A61A5CD3-97B7-4CDF-B7B2-48ED87490902}" destId="{B778B682-47A3-4375-9541-5EDD89B5755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49014-8514-4B01-8C84-DD2754C605B7}">
      <dsp:nvSpPr>
        <dsp:cNvPr id="0" name=""/>
        <dsp:cNvSpPr/>
      </dsp:nvSpPr>
      <dsp:spPr>
        <a:xfrm>
          <a:off x="3071071" y="2545287"/>
          <a:ext cx="2087457" cy="20874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SRL</a:t>
          </a:r>
        </a:p>
      </dsp:txBody>
      <dsp:txXfrm>
        <a:off x="3376772" y="2850988"/>
        <a:ext cx="1476055" cy="1476055"/>
      </dsp:txXfrm>
    </dsp:sp>
    <dsp:sp modelId="{C7847687-0FEA-4552-B031-69340F154EAD}">
      <dsp:nvSpPr>
        <dsp:cNvPr id="0" name=""/>
        <dsp:cNvSpPr/>
      </dsp:nvSpPr>
      <dsp:spPr>
        <a:xfrm rot="10800000">
          <a:off x="955878" y="3291553"/>
          <a:ext cx="1998857" cy="59492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B2DC93-8D1C-4889-8022-2444EC937E02}">
      <dsp:nvSpPr>
        <dsp:cNvPr id="0" name=""/>
        <dsp:cNvSpPr/>
      </dsp:nvSpPr>
      <dsp:spPr>
        <a:xfrm>
          <a:off x="225268" y="3004528"/>
          <a:ext cx="1461220" cy="11689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Legal Jargon</a:t>
          </a:r>
        </a:p>
      </dsp:txBody>
      <dsp:txXfrm>
        <a:off x="259506" y="3038766"/>
        <a:ext cx="1392744" cy="1100500"/>
      </dsp:txXfrm>
    </dsp:sp>
    <dsp:sp modelId="{DB0C2A50-086B-471D-9E3E-464F9020484D}">
      <dsp:nvSpPr>
        <dsp:cNvPr id="0" name=""/>
        <dsp:cNvSpPr/>
      </dsp:nvSpPr>
      <dsp:spPr>
        <a:xfrm rot="12960000">
          <a:off x="1368304" y="2022235"/>
          <a:ext cx="1998857" cy="59492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AF5E51-DD04-44BF-84C3-3CFA5304C703}">
      <dsp:nvSpPr>
        <dsp:cNvPr id="0" name=""/>
        <dsp:cNvSpPr/>
      </dsp:nvSpPr>
      <dsp:spPr>
        <a:xfrm>
          <a:off x="828568" y="1147760"/>
          <a:ext cx="1461220" cy="11689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Complicated Procedures</a:t>
          </a:r>
        </a:p>
      </dsp:txBody>
      <dsp:txXfrm>
        <a:off x="862806" y="1181998"/>
        <a:ext cx="1392744" cy="1100500"/>
      </dsp:txXfrm>
    </dsp:sp>
    <dsp:sp modelId="{F68F3C92-73AC-41C2-9061-9B3DFE019D13}">
      <dsp:nvSpPr>
        <dsp:cNvPr id="0" name=""/>
        <dsp:cNvSpPr/>
      </dsp:nvSpPr>
      <dsp:spPr>
        <a:xfrm rot="15120000">
          <a:off x="2448051" y="1237753"/>
          <a:ext cx="1998857" cy="594925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DD9DB8-37AD-4C72-9D9C-EF28674DA814}">
      <dsp:nvSpPr>
        <dsp:cNvPr id="0" name=""/>
        <dsp:cNvSpPr/>
      </dsp:nvSpPr>
      <dsp:spPr>
        <a:xfrm>
          <a:off x="2408029" y="215"/>
          <a:ext cx="1461220" cy="11689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Confusing Forms</a:t>
          </a:r>
        </a:p>
      </dsp:txBody>
      <dsp:txXfrm>
        <a:off x="2442267" y="34453"/>
        <a:ext cx="1392744" cy="1100500"/>
      </dsp:txXfrm>
    </dsp:sp>
    <dsp:sp modelId="{B817ED32-3F62-4564-BA98-C64E438D6BE6}">
      <dsp:nvSpPr>
        <dsp:cNvPr id="0" name=""/>
        <dsp:cNvSpPr/>
      </dsp:nvSpPr>
      <dsp:spPr>
        <a:xfrm rot="17280000">
          <a:off x="3782691" y="1237753"/>
          <a:ext cx="1998857" cy="594925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A4A312-1E41-46F9-9BCC-A1BBC5CDDF8B}">
      <dsp:nvSpPr>
        <dsp:cNvPr id="0" name=""/>
        <dsp:cNvSpPr/>
      </dsp:nvSpPr>
      <dsp:spPr>
        <a:xfrm>
          <a:off x="4360350" y="215"/>
          <a:ext cx="1461220" cy="11689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Opposing Counsel</a:t>
          </a:r>
        </a:p>
      </dsp:txBody>
      <dsp:txXfrm>
        <a:off x="4394588" y="34453"/>
        <a:ext cx="1392744" cy="1100500"/>
      </dsp:txXfrm>
    </dsp:sp>
    <dsp:sp modelId="{02096455-5E3A-4758-8DB9-B2DFF7614391}">
      <dsp:nvSpPr>
        <dsp:cNvPr id="0" name=""/>
        <dsp:cNvSpPr/>
      </dsp:nvSpPr>
      <dsp:spPr>
        <a:xfrm rot="19440000">
          <a:off x="4862437" y="2022235"/>
          <a:ext cx="1998857" cy="594925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25240A-DFE4-4E5C-A7BF-A214649D6FDC}">
      <dsp:nvSpPr>
        <dsp:cNvPr id="0" name=""/>
        <dsp:cNvSpPr/>
      </dsp:nvSpPr>
      <dsp:spPr>
        <a:xfrm>
          <a:off x="5939811" y="1147760"/>
          <a:ext cx="1461220" cy="11689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Crowded Courtrooms</a:t>
          </a:r>
        </a:p>
      </dsp:txBody>
      <dsp:txXfrm>
        <a:off x="5974049" y="1181998"/>
        <a:ext cx="1392744" cy="1100500"/>
      </dsp:txXfrm>
    </dsp:sp>
    <dsp:sp modelId="{9E22D326-8AD9-444B-BC83-B15898F44644}">
      <dsp:nvSpPr>
        <dsp:cNvPr id="0" name=""/>
        <dsp:cNvSpPr/>
      </dsp:nvSpPr>
      <dsp:spPr>
        <a:xfrm>
          <a:off x="5274864" y="3291553"/>
          <a:ext cx="1998857" cy="59492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0BFD8F-5E1C-4D54-859C-210EA82C9002}">
      <dsp:nvSpPr>
        <dsp:cNvPr id="0" name=""/>
        <dsp:cNvSpPr/>
      </dsp:nvSpPr>
      <dsp:spPr>
        <a:xfrm>
          <a:off x="6543111" y="3004528"/>
          <a:ext cx="1461220" cy="1168976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High Stakes Conflicts</a:t>
          </a:r>
        </a:p>
      </dsp:txBody>
      <dsp:txXfrm>
        <a:off x="6577349" y="3038766"/>
        <a:ext cx="1392744" cy="1100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7B023-80BC-4ACF-BF8B-97D9CFD1951C}">
      <dsp:nvSpPr>
        <dsp:cNvPr id="0" name=""/>
        <dsp:cNvSpPr/>
      </dsp:nvSpPr>
      <dsp:spPr>
        <a:xfrm>
          <a:off x="0" y="325229"/>
          <a:ext cx="8229600" cy="179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Facts about the law and the legal process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Signals:  Who, when, where, how?  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Objective information - Shouldn't require details about case</a:t>
          </a:r>
        </a:p>
      </dsp:txBody>
      <dsp:txXfrm>
        <a:off x="0" y="325229"/>
        <a:ext cx="8229600" cy="1795500"/>
      </dsp:txXfrm>
    </dsp:sp>
    <dsp:sp modelId="{35AD3ABB-47F4-42D1-8A72-178D1D252828}">
      <dsp:nvSpPr>
        <dsp:cNvPr id="0" name=""/>
        <dsp:cNvSpPr/>
      </dsp:nvSpPr>
      <dsp:spPr>
        <a:xfrm>
          <a:off x="411480" y="30029"/>
          <a:ext cx="5760720" cy="590400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/>
            <a:t>Legal Information</a:t>
          </a:r>
        </a:p>
      </dsp:txBody>
      <dsp:txXfrm>
        <a:off x="440301" y="58850"/>
        <a:ext cx="5703078" cy="532758"/>
      </dsp:txXfrm>
    </dsp:sp>
    <dsp:sp modelId="{B778B682-47A3-4375-9541-5EDD89B57556}">
      <dsp:nvSpPr>
        <dsp:cNvPr id="0" name=""/>
        <dsp:cNvSpPr/>
      </dsp:nvSpPr>
      <dsp:spPr>
        <a:xfrm>
          <a:off x="0" y="2523929"/>
          <a:ext cx="8229600" cy="207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Advice about the course of action a patron should take to further his or her own interests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Signals:  Should, what?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Subjective information - Often requires details of the case</a:t>
          </a:r>
        </a:p>
      </dsp:txBody>
      <dsp:txXfrm>
        <a:off x="0" y="2523929"/>
        <a:ext cx="8229600" cy="2079000"/>
      </dsp:txXfrm>
    </dsp:sp>
    <dsp:sp modelId="{3EFEFD98-095A-4C3E-8C87-0BEBB678E4DF}">
      <dsp:nvSpPr>
        <dsp:cNvPr id="0" name=""/>
        <dsp:cNvSpPr/>
      </dsp:nvSpPr>
      <dsp:spPr>
        <a:xfrm>
          <a:off x="411480" y="2228730"/>
          <a:ext cx="5760720" cy="59040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/>
            <a:t>Legal</a:t>
          </a:r>
          <a:r>
            <a:rPr lang="en-US" sz="2000" b="1" kern="1200" dirty="0"/>
            <a:t> </a:t>
          </a:r>
          <a:r>
            <a:rPr lang="en-US" sz="2000" b="0" kern="1200" dirty="0"/>
            <a:t>Advice</a:t>
          </a:r>
        </a:p>
      </dsp:txBody>
      <dsp:txXfrm>
        <a:off x="440301" y="2257551"/>
        <a:ext cx="5703078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3296F-D151-4164-A85A-14834495ECB1}" type="datetimeFigureOut">
              <a:rPr lang="en-US" smtClean="0"/>
              <a:t>6/11/20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DEC03-687C-43B3-97CB-CA6F87F8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22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14B22-EE76-4DC4-8472-B9B2099347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79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14B22-EE76-4DC4-8472-B9B2099347D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53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14B22-EE76-4DC4-8472-B9B2099347D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45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6/11/20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6/11/20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6/11/20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6/11/20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6/11/20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6/11/20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6/11/20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6/11/20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6/11/20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6/11/20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6/11/20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6/11/20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courts.org/Resources-Services/Court-Improvement/Family-Courts/Family-Law-Self-Help-Information/Small-Claim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courts.org/Resources-Services/Court-Improvement/Family-Courts/Family-Law-Self-Help-Information/Small-Claim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50102-514B-4CBA-94BC-4D51348D3A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Legal Information v. Legal Advice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DE687F-0C5D-4EB5-A3E6-BABDE1944A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06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92D7F-CE67-47EB-AC99-75F61A8FC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Examples of Substantive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B10E-CE5F-414C-99F3-3A07EEF85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32085"/>
            <a:ext cx="10058400" cy="4302955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accent6"/>
              </a:solidFill>
            </a:endParaRPr>
          </a:p>
          <a:p>
            <a:r>
              <a:rPr lang="en-US" b="1" dirty="0">
                <a:solidFill>
                  <a:schemeClr val="accent6"/>
                </a:solidFill>
              </a:rPr>
              <a:t>What is a small claims? </a:t>
            </a:r>
            <a:r>
              <a:rPr lang="en-US" dirty="0"/>
              <a:t>A small claims case is a lawsuit brought by someone seeking to get back money, personal property for no more than $5,000. </a:t>
            </a:r>
          </a:p>
          <a:p>
            <a:endParaRPr lang="en-US" b="1" dirty="0">
              <a:solidFill>
                <a:schemeClr val="accent5"/>
              </a:solidFill>
            </a:endParaRPr>
          </a:p>
          <a:p>
            <a:r>
              <a:rPr lang="en-US" b="1" dirty="0">
                <a:solidFill>
                  <a:schemeClr val="accent5"/>
                </a:solidFill>
              </a:rPr>
              <a:t>Who are the players? </a:t>
            </a:r>
            <a:r>
              <a:rPr lang="en-US" dirty="0"/>
              <a:t>When a person or company feels like someone else owes them money or has personal property that belongs to them, they can come to court and file a lawsuit called a small claims case. The person or company who files the case is called the plaintiff. The person or company they file the case against is called the defendant.</a:t>
            </a:r>
            <a:r>
              <a:rPr lang="en-US" b="1" dirty="0">
                <a:solidFill>
                  <a:schemeClr val="accent4"/>
                </a:solidFill>
              </a:rPr>
              <a:t> </a:t>
            </a:r>
          </a:p>
          <a:p>
            <a:endParaRPr lang="en-US" dirty="0"/>
          </a:p>
          <a:p>
            <a:r>
              <a:rPr lang="en-US" dirty="0"/>
              <a:t>Source: </a:t>
            </a:r>
            <a:r>
              <a:rPr lang="en-US" dirty="0">
                <a:hlinkClick r:id="rId2"/>
              </a:rPr>
              <a:t>https://www.flcourts.org/Resources-Services/Court-Improvement/Family-Courts/Family-Law-Self-Help-Information/Small-Claims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3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92D7F-CE67-47EB-AC99-75F61A8FC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Examples of Substantive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B10E-CE5F-414C-99F3-3A07EEF85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32085"/>
            <a:ext cx="10058400" cy="4302955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accent4"/>
              </a:solidFill>
            </a:endParaRPr>
          </a:p>
          <a:p>
            <a:r>
              <a:rPr lang="en-US" b="1" dirty="0">
                <a:solidFill>
                  <a:schemeClr val="accent4"/>
                </a:solidFill>
              </a:rPr>
              <a:t>What is the appropriate venue?</a:t>
            </a:r>
            <a:r>
              <a:rPr lang="en-US" dirty="0"/>
              <a:t> Venue means the court in which a case takes place. Venue rules tell the plaintiff in which court she is allowed to start her case. These rules also enable the defendant to ask a court to dismiss and, in some cases, transfer a case if venue is inappropriate. The specific ways to determine proper venue are spelled out in Rule 7.060(a). </a:t>
            </a:r>
          </a:p>
          <a:p>
            <a:pPr marL="0" indent="0">
              <a:buNone/>
            </a:pPr>
            <a:endParaRPr lang="en-US" b="1" dirty="0">
              <a:solidFill>
                <a:schemeClr val="accent5"/>
              </a:solidFill>
            </a:endParaRPr>
          </a:p>
          <a:p>
            <a:r>
              <a:rPr lang="en-US" b="1" dirty="0">
                <a:solidFill>
                  <a:schemeClr val="accent5"/>
                </a:solidFill>
              </a:rPr>
              <a:t>What is a default? </a:t>
            </a:r>
            <a:r>
              <a:rPr lang="en-US" dirty="0"/>
              <a:t>If the defendant fails to participate in the case, a judgment will be entered by the court for the amount of the claim.</a:t>
            </a:r>
            <a:endParaRPr lang="en-US" b="1" dirty="0">
              <a:solidFill>
                <a:schemeClr val="accent5"/>
              </a:solidFill>
            </a:endParaRPr>
          </a:p>
          <a:p>
            <a:endParaRPr lang="en-US" dirty="0"/>
          </a:p>
          <a:p>
            <a:r>
              <a:rPr lang="en-US" dirty="0"/>
              <a:t>Source: </a:t>
            </a:r>
            <a:r>
              <a:rPr lang="en-US" dirty="0">
                <a:hlinkClick r:id="rId2"/>
              </a:rPr>
              <a:t>https://www.flcourts.org/Resources-Services/Court-Improvement/Family-Courts/Family-Law-Self-Help-Information/Small-Claims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088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1A1E5-E4AE-467F-83F4-4A94A62A0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How to Make Good Referrals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27FB5B-BE56-4734-8A15-224F6CD376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Be specific</a:t>
            </a:r>
            <a:r>
              <a:rPr lang="en-US" sz="2800" dirty="0">
                <a:solidFill>
                  <a:schemeClr val="accent2"/>
                </a:solidFill>
              </a:rPr>
              <a:t>;</a:t>
            </a:r>
          </a:p>
          <a:p>
            <a:r>
              <a:rPr lang="en-US" sz="2800" b="1" dirty="0">
                <a:solidFill>
                  <a:schemeClr val="accent6"/>
                </a:solidFill>
              </a:rPr>
              <a:t>Be realistic </a:t>
            </a:r>
            <a:r>
              <a:rPr lang="en-US" sz="2800" i="1" dirty="0"/>
              <a:t>(e.g., </a:t>
            </a:r>
            <a:r>
              <a:rPr lang="en-US" sz="2800" dirty="0"/>
              <a:t>don’t send SRL to legal aid provider for case types they don’t handle)</a:t>
            </a:r>
            <a:r>
              <a:rPr lang="en-US" sz="2800" i="1" dirty="0"/>
              <a:t>;</a:t>
            </a:r>
          </a:p>
          <a:p>
            <a:r>
              <a:rPr lang="en-US" sz="2800" b="1" dirty="0">
                <a:solidFill>
                  <a:schemeClr val="accent5"/>
                </a:solidFill>
              </a:rPr>
              <a:t>Set expectations</a:t>
            </a:r>
            <a:r>
              <a:rPr lang="en-US" sz="2800" dirty="0">
                <a:solidFill>
                  <a:schemeClr val="accent5"/>
                </a:solidFill>
              </a:rPr>
              <a:t>;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31F6C68-8F9B-484C-856D-7701913FA89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59193" y="2543693"/>
            <a:ext cx="4673912" cy="261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99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5276" y="422030"/>
            <a:ext cx="7555523" cy="1152881"/>
          </a:xfrm>
        </p:spPr>
        <p:txBody>
          <a:bodyPr>
            <a:normAutofit/>
          </a:bodyPr>
          <a:lstStyle/>
          <a:p>
            <a:r>
              <a:rPr lang="en-US" sz="2800" dirty="0"/>
              <a:t>Self-Represented Litigant Challenges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828800" y="6410848"/>
            <a:ext cx="8610600" cy="365760"/>
          </a:xfrm>
        </p:spPr>
        <p:txBody>
          <a:bodyPr/>
          <a:lstStyle/>
          <a:p>
            <a:pPr algn="ctr"/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1981200" y="1676400"/>
          <a:ext cx="8229600" cy="4632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8534400" cy="905608"/>
          </a:xfrm>
        </p:spPr>
        <p:txBody>
          <a:bodyPr>
            <a:noAutofit/>
          </a:bodyPr>
          <a:lstStyle/>
          <a:p>
            <a:r>
              <a:rPr lang="en-US" sz="3600" dirty="0"/>
              <a:t>Legal Information and Advice:  </a:t>
            </a:r>
            <a:br>
              <a:rPr lang="en-US" sz="3600" dirty="0"/>
            </a:br>
            <a:r>
              <a:rPr lang="en-US" sz="3600" dirty="0"/>
              <a:t>What's the Difference?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1981200" y="1524000"/>
          <a:ext cx="8229600" cy="4632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28800" y="6410848"/>
            <a:ext cx="8610600" cy="365760"/>
          </a:xfrm>
        </p:spPr>
        <p:txBody>
          <a:bodyPr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B5E41-5D66-4E7E-9779-4309E2834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Metaphor of a Game of Chess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C785A3F-0213-45E4-BF92-3DEC1C5E087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82601" y="2311436"/>
            <a:ext cx="4757907" cy="316617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31518-9AAE-425D-90C7-4D98AF3969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Legal information is the rules of the game. Just the basics of </a:t>
            </a:r>
            <a:r>
              <a:rPr lang="en-US" b="1" i="1" dirty="0">
                <a:solidFill>
                  <a:schemeClr val="accent1"/>
                </a:solidFill>
              </a:rPr>
              <a:t>how you play</a:t>
            </a:r>
            <a:r>
              <a:rPr lang="en-US" b="1" dirty="0">
                <a:solidFill>
                  <a:schemeClr val="accent1"/>
                </a:solidFill>
              </a:rPr>
              <a:t>. </a:t>
            </a:r>
          </a:p>
          <a:p>
            <a:pPr lvl="1"/>
            <a:r>
              <a:rPr lang="en-US" dirty="0"/>
              <a:t>For chess, that would include explaining the object of the game, how the various game pieces play on the board, etc.</a:t>
            </a:r>
          </a:p>
          <a:p>
            <a:r>
              <a:rPr lang="en-US" b="1" dirty="0">
                <a:solidFill>
                  <a:schemeClr val="accent1"/>
                </a:solidFill>
              </a:rPr>
              <a:t>Legal advice is the strategy of </a:t>
            </a:r>
            <a:r>
              <a:rPr lang="en-US" b="1" i="1" dirty="0">
                <a:solidFill>
                  <a:schemeClr val="accent1"/>
                </a:solidFill>
              </a:rPr>
              <a:t>how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i="1" dirty="0">
                <a:solidFill>
                  <a:schemeClr val="accent1"/>
                </a:solidFill>
              </a:rPr>
              <a:t>to win</a:t>
            </a:r>
            <a:r>
              <a:rPr lang="en-US" b="1" dirty="0">
                <a:solidFill>
                  <a:schemeClr val="accent1"/>
                </a:solidFill>
              </a:rPr>
              <a:t>. </a:t>
            </a:r>
          </a:p>
          <a:p>
            <a:pPr lvl="1"/>
            <a:r>
              <a:rPr lang="en-US" dirty="0"/>
              <a:t>For chess, that might include strategies of how to guard your queen, the best moves to advance your position, etc.</a:t>
            </a:r>
          </a:p>
        </p:txBody>
      </p:sp>
    </p:spTree>
    <p:extLst>
      <p:ext uri="{BB962C8B-B14F-4D97-AF65-F5344CB8AC3E}">
        <p14:creationId xmlns:p14="http://schemas.microsoft.com/office/powerpoint/2010/main" val="3310874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C4459-3B9D-444D-987E-71C7C6F59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Metaphor of Getting a Driver’s License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86DB9E7-BD0C-454A-8CA0-FC63C19E76A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91873" y="2172860"/>
            <a:ext cx="2752725" cy="1657350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BE27B9A-1610-485F-993E-1046D07EB05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187284" y="2172860"/>
            <a:ext cx="2857500" cy="1600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5EFEFBC-6D02-4188-AABC-0AD4DA20F52E}"/>
              </a:ext>
            </a:extLst>
          </p:cNvPr>
          <p:cNvSpPr txBox="1"/>
          <p:nvPr/>
        </p:nvSpPr>
        <p:spPr>
          <a:xfrm>
            <a:off x="1066800" y="3988876"/>
            <a:ext cx="99499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Legal information would be the steps involved in getting a driver’s license. </a:t>
            </a:r>
            <a:r>
              <a:rPr lang="en-US" dirty="0"/>
              <a:t>For example, you need to complete this form, you need to pass an written test and a vision test, etc.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3"/>
                </a:solidFill>
              </a:rPr>
              <a:t>Legal advice would be assisting someone to get the driver’s license. </a:t>
            </a:r>
            <a:r>
              <a:rPr lang="en-US" dirty="0"/>
              <a:t>For example, giving someone the answers to the written exam.</a:t>
            </a:r>
          </a:p>
        </p:txBody>
      </p:sp>
    </p:spTree>
    <p:extLst>
      <p:ext uri="{BB962C8B-B14F-4D97-AF65-F5344CB8AC3E}">
        <p14:creationId xmlns:p14="http://schemas.microsoft.com/office/powerpoint/2010/main" val="1125809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Legal Advice v. Legal Information, Courts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1981200" y="1676401"/>
          <a:ext cx="8229600" cy="483385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85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Legal</a:t>
                      </a:r>
                      <a:r>
                        <a:rPr lang="en-US" baseline="0" dirty="0">
                          <a:solidFill>
                            <a:schemeClr val="accent1"/>
                          </a:solidFill>
                        </a:rPr>
                        <a:t> Information (Permitted)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1"/>
                          </a:solidFill>
                        </a:rPr>
                        <a:t>Legal Advice (Prohibited)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855">
                <a:tc>
                  <a:txBody>
                    <a:bodyPr/>
                    <a:lstStyle/>
                    <a:p>
                      <a:r>
                        <a:rPr lang="en-US" dirty="0"/>
                        <a:t>Legal</a:t>
                      </a:r>
                      <a:r>
                        <a:rPr lang="en-US" baseline="0" dirty="0"/>
                        <a:t> definitions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Legal explanations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855">
                <a:tc>
                  <a:txBody>
                    <a:bodyPr/>
                    <a:lstStyle/>
                    <a:p>
                      <a:r>
                        <a:rPr lang="en-US" dirty="0"/>
                        <a:t>Procedural definitions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Procedural advice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855">
                <a:tc>
                  <a:txBody>
                    <a:bodyPr/>
                    <a:lstStyle/>
                    <a:p>
                      <a:r>
                        <a:rPr lang="en-US" dirty="0"/>
                        <a:t>Available</a:t>
                      </a:r>
                      <a:r>
                        <a:rPr lang="en-US" baseline="0" dirty="0"/>
                        <a:t> options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Recommended options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855">
                <a:tc>
                  <a:txBody>
                    <a:bodyPr/>
                    <a:lstStyle/>
                    <a:p>
                      <a:r>
                        <a:rPr lang="en-US" dirty="0"/>
                        <a:t>General attorney</a:t>
                      </a:r>
                      <a:r>
                        <a:rPr lang="en-US" baseline="0" dirty="0"/>
                        <a:t> referral information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Specific referrals to private attorneys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855">
                <a:tc>
                  <a:txBody>
                    <a:bodyPr/>
                    <a:lstStyle/>
                    <a:p>
                      <a:r>
                        <a:rPr lang="en-US" dirty="0"/>
                        <a:t>Forms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Completed forms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855">
                <a:tc>
                  <a:txBody>
                    <a:bodyPr/>
                    <a:lstStyle/>
                    <a:p>
                      <a:r>
                        <a:rPr lang="en-US" dirty="0"/>
                        <a:t>Instructions</a:t>
                      </a:r>
                      <a:r>
                        <a:rPr lang="en-US" baseline="0" dirty="0"/>
                        <a:t> on what to write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Advice</a:t>
                      </a:r>
                      <a:r>
                        <a:rPr lang="en-US" baseline="0" dirty="0"/>
                        <a:t> on what to write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855">
                <a:tc>
                  <a:txBody>
                    <a:bodyPr/>
                    <a:lstStyle/>
                    <a:p>
                      <a:r>
                        <a:rPr lang="en-US" dirty="0"/>
                        <a:t>Court rules and protocol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Court strategy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855">
                <a:tc>
                  <a:txBody>
                    <a:bodyPr/>
                    <a:lstStyle/>
                    <a:p>
                      <a:r>
                        <a:rPr lang="en-US" dirty="0"/>
                        <a:t>Checking forms for completeness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Checking forms</a:t>
                      </a:r>
                      <a:r>
                        <a:rPr lang="en-US" baseline="0" dirty="0"/>
                        <a:t> for accuracy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4855">
                <a:tc>
                  <a:txBody>
                    <a:bodyPr/>
                    <a:lstStyle/>
                    <a:p>
                      <a:r>
                        <a:rPr lang="en-US" dirty="0"/>
                        <a:t>Local legal</a:t>
                      </a:r>
                      <a:r>
                        <a:rPr lang="en-US" baseline="0" dirty="0"/>
                        <a:t> aid and self-help resources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Representation in court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4855">
                <a:tc>
                  <a:txBody>
                    <a:bodyPr/>
                    <a:lstStyle/>
                    <a:p>
                      <a:r>
                        <a:rPr lang="en-US" dirty="0"/>
                        <a:t>How do I…?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Should</a:t>
                      </a:r>
                      <a:r>
                        <a:rPr lang="en-US" baseline="0" dirty="0"/>
                        <a:t> I…?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828800" y="6410848"/>
            <a:ext cx="8610600" cy="365760"/>
          </a:xfrm>
        </p:spPr>
        <p:txBody>
          <a:bodyPr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C6441-43C6-43CA-BBBD-9C5F5899C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same rule outlines prohibited activities that are considered legal advice.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42C0E-EEC9-432C-8821-E6B0B04F1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Most relevant to ODR, these prohibitions are as follows:</a:t>
            </a:r>
          </a:p>
          <a:p>
            <a:r>
              <a:rPr lang="en-US" sz="2800" b="1" dirty="0">
                <a:solidFill>
                  <a:schemeClr val="accent2"/>
                </a:solidFill>
              </a:rPr>
              <a:t>Cannot recommend a specific course of action </a:t>
            </a:r>
            <a:r>
              <a:rPr lang="en-US" sz="2800" dirty="0"/>
              <a:t>for a self-represented litigant.</a:t>
            </a:r>
          </a:p>
          <a:p>
            <a:r>
              <a:rPr lang="en-US" sz="2800" b="1" dirty="0">
                <a:solidFill>
                  <a:schemeClr val="accent5"/>
                </a:solidFill>
              </a:rPr>
              <a:t>Cannot provide an interpretation of legal term, statute, rule, </a:t>
            </a:r>
            <a:r>
              <a:rPr lang="en-US" sz="2800" dirty="0"/>
              <a:t>order, case law or Florida constitution.</a:t>
            </a:r>
          </a:p>
          <a:p>
            <a:r>
              <a:rPr lang="en-US" sz="2800" b="1" dirty="0">
                <a:solidFill>
                  <a:schemeClr val="accent6"/>
                </a:solidFill>
              </a:rPr>
              <a:t>Cannot provide confidential information</a:t>
            </a:r>
            <a:r>
              <a:rPr lang="en-US" sz="2800" dirty="0"/>
              <a:t>.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Cannot perform legal research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7043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653B9-60C9-4904-A769-9574115B2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6400" y="607391"/>
            <a:ext cx="2430780" cy="4896593"/>
          </a:xfrm>
        </p:spPr>
        <p:txBody>
          <a:bodyPr>
            <a:noAutofit/>
          </a:bodyPr>
          <a:lstStyle/>
          <a:p>
            <a:r>
              <a:rPr lang="en-US" sz="3600" b="1" dirty="0"/>
              <a:t>Let’s Turn, now, to ODR and use Small Claims as our example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F15EC6D-BD50-47C2-96EA-9210A1136A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6912" y="933450"/>
            <a:ext cx="5210175" cy="46863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E36145-1548-43F3-A74C-A55926CF2A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96400" y="1354016"/>
            <a:ext cx="2430780" cy="443718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41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4544B-774D-40F0-AFDE-E15C63166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Legal information needs to be bite-sized and included as needed.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FA662E0-011B-4D7E-BCC8-1B2CE28C097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7306" y="2356338"/>
            <a:ext cx="4782920" cy="318281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79B7B5-6378-4F0A-9613-6F0E71F66A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Keep it simple.</a:t>
            </a:r>
          </a:p>
          <a:p>
            <a:r>
              <a:rPr lang="en-US" b="1" dirty="0">
                <a:solidFill>
                  <a:schemeClr val="accent1"/>
                </a:solidFill>
              </a:rPr>
              <a:t>Use plain language. Use common, non-legal jargon as much as possible.</a:t>
            </a:r>
          </a:p>
          <a:p>
            <a:r>
              <a:rPr lang="en-US" b="1" dirty="0">
                <a:solidFill>
                  <a:schemeClr val="accent6"/>
                </a:solidFill>
              </a:rPr>
              <a:t>Give ODR participants only what they need, when they need it.</a:t>
            </a:r>
          </a:p>
          <a:p>
            <a:r>
              <a:rPr lang="en-US" b="1" dirty="0">
                <a:solidFill>
                  <a:schemeClr val="accent5"/>
                </a:solidFill>
              </a:rPr>
              <a:t>Link to additional resources, as needed.</a:t>
            </a:r>
          </a:p>
        </p:txBody>
      </p:sp>
    </p:spTree>
    <p:extLst>
      <p:ext uri="{BB962C8B-B14F-4D97-AF65-F5344CB8AC3E}">
        <p14:creationId xmlns:p14="http://schemas.microsoft.com/office/powerpoint/2010/main" val="3770832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c145327-0e07-4932-bfc1-eda3178ebda0">
      <Value>1928</Value>
    </TaxCatchAll>
    <PEW_GS_TOP_Init_Note xmlns="http://schemas.microsoft.com/sharepoint/v3/fields">
      <Terms xmlns="http://schemas.microsoft.com/office/infopath/2007/PartnerControls">
        <TermInfo xmlns="http://schemas.microsoft.com/office/infopath/2007/PartnerControls">
          <TermName xmlns="http://schemas.microsoft.com/office/infopath/2007/PartnerControls">Civil Legal System Modernization</TermName>
          <TermId xmlns="http://schemas.microsoft.com/office/infopath/2007/PartnerControls">ed47b723-20e6-4a7c-bdb5-72964afd1952</TermId>
        </TermInfo>
      </Terms>
    </PEW_GS_TOP_Init_Not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A6140330BA6A4696087DD0EE5B9EF2" ma:contentTypeVersion="4" ma:contentTypeDescription="Create a new document." ma:contentTypeScope="" ma:versionID="0ad159dc0c909515dfc0bb0c8423abc1">
  <xsd:schema xmlns:xsd="http://www.w3.org/2001/XMLSchema" xmlns:xs="http://www.w3.org/2001/XMLSchema" xmlns:p="http://schemas.microsoft.com/office/2006/metadata/properties" xmlns:ns3="http://schemas.microsoft.com/sharepoint/v3/fields" xmlns:ns4="6c145327-0e07-4932-bfc1-eda3178ebda0" targetNamespace="http://schemas.microsoft.com/office/2006/metadata/properties" ma:root="true" ma:fieldsID="8d31a051a88dc98a2916efc4de276205" ns3:_="" ns4:_="">
    <xsd:import namespace="http://schemas.microsoft.com/sharepoint/v3/fields"/>
    <xsd:import namespace="6c145327-0e07-4932-bfc1-eda3178ebda0"/>
    <xsd:element name="properties">
      <xsd:complexType>
        <xsd:sequence>
          <xsd:element name="documentManagement">
            <xsd:complexType>
              <xsd:all>
                <xsd:element ref="ns3:PEW_GS_TOP_Init_Note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PEW_GS_TOP_Init_Note" ma:index="9" ma:taxonomy="true" ma:internalName="PEW_GS_TOP_Init_Note" ma:taxonomyFieldName="PEW_GS_TOP_Init" ma:displayName="PEW TOP and Initiative" ma:readOnly="false" ma:default="" ma:fieldId="{80b640f4-f6b5-44a8-852d-a2ad38cc61f3}" ma:sspId="b4ee7a41-1163-4318-a8d7-b2d545b22ae3" ma:termSetId="1ac388e9-aaa2-4a8b-aae2-7304664a1e16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145327-0e07-4932-bfc1-eda3178ebda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132603ca-0194-47bc-bda3-f9e77e444968}" ma:internalName="TaxCatchAll" ma:showField="CatchAllData" ma:web="6c145327-0e07-4932-bfc1-eda3178ebd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462666-961F-4D7D-BF4E-017BA23510E2}">
  <ds:schemaRefs>
    <ds:schemaRef ds:uri="http://schemas.microsoft.com/office/2006/metadata/properties"/>
    <ds:schemaRef ds:uri="http://schemas.microsoft.com/office/infopath/2007/PartnerControls"/>
    <ds:schemaRef ds:uri="6c145327-0e07-4932-bfc1-eda3178ebda0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F800A097-CD41-4ACF-BBFE-8FEF9B1572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03E905-EBF8-4623-8998-BD6A0A1588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6c145327-0e07-4932-bfc1-eda3178ebd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869</TotalTime>
  <Words>741</Words>
  <Application>Microsoft Macintosh PowerPoint</Application>
  <PresentationFormat>Widescreen</PresentationFormat>
  <Paragraphs>83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Century Gothic</vt:lpstr>
      <vt:lpstr>Savon</vt:lpstr>
      <vt:lpstr>Legal Information v. Legal Advice </vt:lpstr>
      <vt:lpstr>Self-Represented Litigant Challenges</vt:lpstr>
      <vt:lpstr>Legal Information and Advice:   What's the Difference?</vt:lpstr>
      <vt:lpstr>Metaphor of a Game of Chess</vt:lpstr>
      <vt:lpstr>Metaphor of Getting a Driver’s License</vt:lpstr>
      <vt:lpstr>Legal Advice v. Legal Information, Courts</vt:lpstr>
      <vt:lpstr>The same rule outlines prohibited activities that are considered legal advice. </vt:lpstr>
      <vt:lpstr>Let’s Turn, now, to ODR and use Small Claims as our example </vt:lpstr>
      <vt:lpstr>Legal information needs to be bite-sized and included as needed.</vt:lpstr>
      <vt:lpstr>Examples of Substantive Information</vt:lpstr>
      <vt:lpstr>Examples of Substantive Information</vt:lpstr>
      <vt:lpstr>How to Make Good Referrals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Hirsch, Danielle</dc:creator>
  <cp:lastModifiedBy>Zach Zarnow</cp:lastModifiedBy>
  <cp:revision>16</cp:revision>
  <dcterms:created xsi:type="dcterms:W3CDTF">2019-09-09T00:05:06Z</dcterms:created>
  <dcterms:modified xsi:type="dcterms:W3CDTF">2020-06-11T18:38:34Z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0x01010086A6140330BA6A4696087DD0EE5B9EF2</vt:lpwstr>
  </property>
  <property fmtid="{D5CDD505-2E9C-101B-9397-08002B2CF9AE}" pid="3" name="PEW_GS_TOP_Init">
    <vt:lpwstr>1928;#Civil Legal System Modernization|ed47b723-20e6-4a7c-bdb5-72964afd1952</vt:lpwstr>
  </property>
</Properties>
</file>